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Source Code Pro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SourceCodePr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8" Type="http://schemas.openxmlformats.org/officeDocument/2006/relationships/font" Target="fonts/Oswald-regular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28b979df5_0_1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28b979df5_0_1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28b979df5_0_1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28b979df5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28b979df5_0_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28b979df5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Goal of Dashboard to show aspects of dataset while conveying the results of our model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28b979df5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28b979df5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8b979df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28b979df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28b979df5_0_1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28b979df5_0_1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28b979df5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28b979df5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28b979df5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28b979df5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28b979df5_0_1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28b979df5_0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28b979df5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28b979df5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28b979df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28b979df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8b979df5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28b979df5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ublic.tableau.com/profile/riley4086#!/vizhome/UFC_Dashboards/UFCPredictionMetrics?publish=yes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30.jpg"/><Relationship Id="rId5" Type="http://schemas.openxmlformats.org/officeDocument/2006/relationships/image" Target="../media/image28.jpg"/><Relationship Id="rId6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.jpg"/><Relationship Id="rId5" Type="http://schemas.openxmlformats.org/officeDocument/2006/relationships/image" Target="../media/image6.jpg"/><Relationship Id="rId6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71125" y="758575"/>
            <a:ext cx="49398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>
                <a:solidFill>
                  <a:srgbClr val="0000FF"/>
                </a:solidFill>
              </a:rPr>
              <a:t>Heart Attack Detection </a:t>
            </a:r>
            <a:br>
              <a:rPr lang="en" sz="3780">
                <a:solidFill>
                  <a:srgbClr val="0000FF"/>
                </a:solidFill>
              </a:rPr>
            </a:br>
            <a:r>
              <a:rPr lang="en" sz="3780">
                <a:solidFill>
                  <a:srgbClr val="0000FF"/>
                </a:solidFill>
              </a:rPr>
              <a:t>Data Analysis</a:t>
            </a:r>
            <a:endParaRPr sz="3780">
              <a:solidFill>
                <a:srgbClr val="0000FF"/>
              </a:solidFill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71125" y="3182925"/>
            <a:ext cx="8605800" cy="20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FF"/>
                </a:solidFill>
              </a:rPr>
              <a:t>Ruth LD,  </a:t>
            </a:r>
            <a:r>
              <a:rPr lang="en" sz="2700">
                <a:solidFill>
                  <a:srgbClr val="FF00FF"/>
                </a:solidFill>
              </a:rPr>
              <a:t>Pasmina</a:t>
            </a:r>
            <a:r>
              <a:rPr lang="en" sz="2700">
                <a:solidFill>
                  <a:srgbClr val="FF00FF"/>
                </a:solidFill>
              </a:rPr>
              <a:t> Sangani,  Maria Gribbon </a:t>
            </a:r>
            <a:endParaRPr sz="27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FF"/>
                </a:solidFill>
              </a:rPr>
              <a:t>and  </a:t>
            </a:r>
            <a:endParaRPr sz="27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FF"/>
                </a:solidFill>
              </a:rPr>
              <a:t>Hulya Nohut</a:t>
            </a:r>
            <a:endParaRPr sz="2700">
              <a:solidFill>
                <a:srgbClr val="FF00FF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b="0" l="0" r="0" t="8256"/>
          <a:stretch/>
        </p:blipFill>
        <p:spPr>
          <a:xfrm>
            <a:off x="5714325" y="489000"/>
            <a:ext cx="3205950" cy="23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Algorithm: Random 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Train-Test ratio split  80/20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71% Accuracy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Benefits/Limitations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550" y="1827700"/>
            <a:ext cx="4902753" cy="274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Train-Test ratio split 75/25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70.67% Accuracy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Benefits/Limitations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651" y="1481100"/>
            <a:ext cx="4260299" cy="275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4619450"/>
            <a:ext cx="8520600" cy="3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https://public.tableau.com/profile/riley4086#!/vizhome/UFC_Dashboards/UFCPredictionMetrics?publish=yes</a:t>
            </a:r>
            <a:r>
              <a:rPr lang="en" sz="1300"/>
              <a:t> </a:t>
            </a:r>
            <a:endParaRPr sz="1300"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663" y="299500"/>
            <a:ext cx="7484676" cy="43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9475" y="445025"/>
            <a:ext cx="952825" cy="9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175" y="272200"/>
            <a:ext cx="3662875" cy="451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174" name="Google Shape;174;p2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96" name="Google Shape;196;p29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97" name="Google Shape;197;p29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98" name="Google Shape;198;p29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99" name="Google Shape;199;p29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206" name="Google Shape;206;p3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/>
        </p:nvSpPr>
        <p:spPr>
          <a:xfrm>
            <a:off x="159900" y="1617050"/>
            <a:ext cx="1685100" cy="18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0" y="1630325"/>
            <a:ext cx="2258650" cy="18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700" y="1661100"/>
            <a:ext cx="1941575" cy="18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025" y="1617050"/>
            <a:ext cx="2053075" cy="18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850" y="1644013"/>
            <a:ext cx="2465650" cy="18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204350" y="142750"/>
            <a:ext cx="3394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 u="sng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Meet the Team</a:t>
            </a:r>
            <a:endParaRPr b="1" sz="3200" u="sng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0" y="3808125"/>
            <a:ext cx="2854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FF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Maria </a:t>
            </a:r>
            <a:br>
              <a:rPr b="1" lang="en" sz="2500" u="sng">
                <a:solidFill>
                  <a:srgbClr val="FF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2500" u="sng">
                <a:solidFill>
                  <a:srgbClr val="FF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Gribbon</a:t>
            </a:r>
            <a:endParaRPr b="1" sz="2500" u="sng">
              <a:solidFill>
                <a:srgbClr val="FF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2025825" y="3808125"/>
            <a:ext cx="313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741B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Pasmina </a:t>
            </a:r>
            <a:br>
              <a:rPr b="1" lang="en" sz="2500" u="sng">
                <a:solidFill>
                  <a:srgbClr val="741B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2500" u="sng">
                <a:solidFill>
                  <a:srgbClr val="741B4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Sangani</a:t>
            </a:r>
            <a:endParaRPr b="1" sz="2500" u="sng">
              <a:solidFill>
                <a:srgbClr val="741B4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4376281" y="3781575"/>
            <a:ext cx="2668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Hulya </a:t>
            </a:r>
            <a:br>
              <a:rPr b="1" lang="en" sz="2500" u="sng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2500" u="sng">
                <a:solidFill>
                  <a:srgbClr val="93C47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Nohut</a:t>
            </a:r>
            <a:endParaRPr b="1" sz="2500" u="sng">
              <a:solidFill>
                <a:srgbClr val="93C47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726975" y="3781575"/>
            <a:ext cx="205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Ruth </a:t>
            </a:r>
            <a:br>
              <a:rPr b="1" lang="en" sz="2500" u="sng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2500" u="sng">
                <a:solidFill>
                  <a:srgbClr val="FF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LD</a:t>
            </a:r>
            <a:endParaRPr b="1" sz="2500" u="sng">
              <a:solidFill>
                <a:srgbClr val="FF00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0" y="819850"/>
            <a:ext cx="9316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MPHR - We got “Maxium Predicted Heart Rate “ Covered.</a:t>
            </a:r>
            <a:endParaRPr b="1" sz="2100">
              <a:solidFill>
                <a:srgbClr val="FF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184700" y="6124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Topic</a:t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55250" y="1427650"/>
            <a:ext cx="457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Heart-attack Detection Analysis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450" y="1498300"/>
            <a:ext cx="4013151" cy="247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168325" y="148100"/>
            <a:ext cx="8520600" cy="10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FF00FF"/>
                </a:solidFill>
              </a:rPr>
              <a:t>Reason why topic was chosen</a:t>
            </a:r>
            <a:endParaRPr sz="3500">
              <a:solidFill>
                <a:srgbClr val="FF00FF"/>
              </a:solidFill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04550" y="1152475"/>
            <a:ext cx="41721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Appealing dataset composition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Shows Machine Learning potential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850" y="1740325"/>
            <a:ext cx="4686550" cy="330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450" y="107750"/>
            <a:ext cx="2932600" cy="16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54425" y="425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Data Source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-177075" y="1159000"/>
            <a:ext cx="85206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Heart-attack Detection analysis</a:t>
            </a:r>
            <a:r>
              <a:rPr lang="en"/>
              <a:t> data was downloaded from Kaggle.com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to raw dataset:</a:t>
            </a:r>
            <a:br>
              <a:rPr lang="en"/>
            </a:br>
            <a:r>
              <a:rPr lang="en"/>
              <a:t>https://www.kaggle.com/sulianova/cardiovascular-disease-dataset/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75" y="3066225"/>
            <a:ext cx="7373373" cy="1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at hand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t/>
            </a:r>
            <a:endParaRPr b="1" sz="200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525" y="2618250"/>
            <a:ext cx="3304925" cy="23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475" y="2724175"/>
            <a:ext cx="2707450" cy="22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900" y="2724175"/>
            <a:ext cx="2416400" cy="2019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3916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data exploration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263975" y="1328300"/>
            <a:ext cx="8520600" cy="11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Excel for initial dive into dataset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for data cleanup/dataframe creation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475" y="2635099"/>
            <a:ext cx="3475248" cy="224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050" y="3562075"/>
            <a:ext cx="2295491" cy="1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6910" y="3514675"/>
            <a:ext cx="2166102" cy="14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517800"/>
            <a:ext cx="4122525" cy="8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Utilized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Github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Python 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Jupyter Notebook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Google Docs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Excel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PostgreSQL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PGadmin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Python / Machine Learning 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HTML, CSS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Tableau</a:t>
            </a:r>
            <a:endParaRPr sz="1200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AWS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550" y="700925"/>
            <a:ext cx="952825" cy="9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628" y="729150"/>
            <a:ext cx="1035972" cy="9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2137" y="2926325"/>
            <a:ext cx="931651" cy="93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325" y="1660800"/>
            <a:ext cx="1552750" cy="9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4013" y="2898099"/>
            <a:ext cx="1171200" cy="11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/ Database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PostgreSQL / pgAdmin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Hosted on AWS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started with 12+ columns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Normalized the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Biggest challenge with query: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t/>
            </a:r>
            <a:endParaRPr sz="1300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400" y="3039925"/>
            <a:ext cx="1620300" cy="145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425" y="681675"/>
            <a:ext cx="27622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